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svg"/><Relationship Id="rId7" Type="http://schemas.openxmlformats.org/officeDocument/2006/relationships/image" Target="../media/image1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967F49DE-B57C-6442-FC1D-70A28E1CFE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8"/>
          <a:stretch/>
        </p:blipFill>
        <p:spPr>
          <a:xfrm>
            <a:off x="-551543" y="0"/>
            <a:ext cx="12743543" cy="717141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8CDF16B-8315-632C-0E3B-E58CC78377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60259"/>
            <a:ext cx="1962150" cy="476250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AB125A11-C63F-2D0E-CA80-EF0E6F343458}"/>
              </a:ext>
            </a:extLst>
          </p:cNvPr>
          <p:cNvSpPr txBox="1"/>
          <p:nvPr userDrawn="1"/>
        </p:nvSpPr>
        <p:spPr>
          <a:xfrm>
            <a:off x="3379134" y="3726974"/>
            <a:ext cx="4616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24. &amp; 25.04.2026</a:t>
            </a:r>
          </a:p>
        </p:txBody>
      </p:sp>
      <p:pic>
        <p:nvPicPr>
          <p:cNvPr id="25" name="Grafik 24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1783B7D7-3AD3-A14F-2A3E-553EDACB80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42" y="460259"/>
            <a:ext cx="2321158" cy="47802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F87BFB43-9776-BBD9-3046-7249187C37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2778" t="31788" r="13896" b="30320"/>
          <a:stretch/>
        </p:blipFill>
        <p:spPr>
          <a:xfrm>
            <a:off x="1559298" y="1478151"/>
            <a:ext cx="8256494" cy="1950849"/>
          </a:xfrm>
          <a:prstGeom prst="rect">
            <a:avLst/>
          </a:prstGeom>
        </p:spPr>
      </p:pic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F0449EAF-0BEA-63EC-CF52-9F54948499A9}"/>
              </a:ext>
            </a:extLst>
          </p:cNvPr>
          <p:cNvSpPr/>
          <p:nvPr userDrawn="1"/>
        </p:nvSpPr>
        <p:spPr>
          <a:xfrm>
            <a:off x="0" y="4794390"/>
            <a:ext cx="3716683" cy="1560884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FDD26DF8-7FCE-1387-5E16-B566F38B3B48}"/>
              </a:ext>
            </a:extLst>
          </p:cNvPr>
          <p:cNvSpPr/>
          <p:nvPr userDrawn="1"/>
        </p:nvSpPr>
        <p:spPr>
          <a:xfrm>
            <a:off x="4008708" y="4794390"/>
            <a:ext cx="3716683" cy="1560884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62D4F8C8-2840-7F56-4746-7E27CD47F0D4}"/>
              </a:ext>
            </a:extLst>
          </p:cNvPr>
          <p:cNvSpPr/>
          <p:nvPr userDrawn="1"/>
        </p:nvSpPr>
        <p:spPr>
          <a:xfrm>
            <a:off x="8017417" y="4794390"/>
            <a:ext cx="3716683" cy="1560884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76E0F52C-8E32-27F2-A9FC-80C5B725E36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28824" y="5033494"/>
            <a:ext cx="2168876" cy="109311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0CF2C5F0-B1E1-46FC-C1C9-3D275538E4B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49795" y="5109694"/>
            <a:ext cx="1931993" cy="919442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FEF33448-57FE-549F-CAA1-12AE8C73C81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8491" y="5091060"/>
            <a:ext cx="2654300" cy="97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8C63A202-0A07-4A94-9FE4-F2FD5D59B2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6741" y="-79408"/>
            <a:ext cx="2811729" cy="1285648"/>
          </a:xfrm>
          <a:prstGeom prst="rect">
            <a:avLst/>
          </a:prstGeom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E2F503F1-0C41-2314-4A2D-48661451AFA3}"/>
              </a:ext>
            </a:extLst>
          </p:cNvPr>
          <p:cNvSpPr/>
          <p:nvPr userDrawn="1"/>
        </p:nvSpPr>
        <p:spPr>
          <a:xfrm rot="21135414">
            <a:off x="1807417" y="6152856"/>
            <a:ext cx="10563707" cy="1410288"/>
          </a:xfrm>
          <a:custGeom>
            <a:avLst/>
            <a:gdLst>
              <a:gd name="connsiteX0" fmla="*/ 10563707 w 10563707"/>
              <a:gd name="connsiteY0" fmla="*/ 0 h 1410288"/>
              <a:gd name="connsiteX1" fmla="*/ 10371949 w 10563707"/>
              <a:gd name="connsiteY1" fmla="*/ 1410288 h 1410288"/>
              <a:gd name="connsiteX2" fmla="*/ 0 w 10563707"/>
              <a:gd name="connsiteY2" fmla="*/ 0 h 141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63707" h="1410288">
                <a:moveTo>
                  <a:pt x="10563707" y="0"/>
                </a:moveTo>
                <a:lnTo>
                  <a:pt x="10371949" y="141028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A18B59F-3476-3C58-739C-425922632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8769" y="6133311"/>
            <a:ext cx="1010480" cy="50928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5EA9CA0-1FB3-23CD-5F09-C92B0451B85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3752" y="6214225"/>
            <a:ext cx="900115" cy="42836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7C45204-75B1-35ED-54CE-FD9084E4A02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0048" y="6214225"/>
            <a:ext cx="1236639" cy="4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1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14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08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744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Open Sans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Weiß, Janika</dc:creator>
  <cp:lastModifiedBy>Weiß, Janika</cp:lastModifiedBy>
  <cp:revision>10</cp:revision>
  <dcterms:created xsi:type="dcterms:W3CDTF">2023-11-23T13:45:58Z</dcterms:created>
  <dcterms:modified xsi:type="dcterms:W3CDTF">2026-04-22T12:52:10Z</dcterms:modified>
</cp:coreProperties>
</file>