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3.sv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45F1850-4822-4C29-8305-4C25DD0E9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8"/>
          <a:stretch/>
        </p:blipFill>
        <p:spPr>
          <a:xfrm>
            <a:off x="5384" y="0"/>
            <a:ext cx="12186616" cy="6858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02B543D-7D3D-47EC-80A3-2E55BD867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406" y="2261114"/>
            <a:ext cx="1782762" cy="139147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BF267AB-6229-42B5-AE70-1978BF7110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406" y="966525"/>
            <a:ext cx="1962150" cy="47625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56854CF-DEDD-4C16-AEBF-18E7539C15E9}"/>
              </a:ext>
            </a:extLst>
          </p:cNvPr>
          <p:cNvSpPr txBox="1"/>
          <p:nvPr userDrawn="1"/>
        </p:nvSpPr>
        <p:spPr>
          <a:xfrm>
            <a:off x="507206" y="4619913"/>
            <a:ext cx="2855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11 – 12</a:t>
            </a:r>
          </a:p>
          <a:p>
            <a:r>
              <a:rPr lang="de-DE" sz="44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April 25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D8EFCAB-64B8-4614-AA54-46906DDFFE9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34765" y="966525"/>
            <a:ext cx="7586663" cy="560626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AE1CBB4-D63D-40D8-8761-F71FE46B9FA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15" y="1237091"/>
            <a:ext cx="2217072" cy="91373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890354-FFA4-443E-AE50-DB5857CA03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81560" y="3019697"/>
            <a:ext cx="990238" cy="99023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35DA14F-320B-416B-813C-6B814031960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780" y="4531046"/>
            <a:ext cx="3926981" cy="14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AE0FFE8E-1B99-48DD-B082-232D3FE990F2}"/>
              </a:ext>
            </a:extLst>
          </p:cNvPr>
          <p:cNvSpPr/>
          <p:nvPr userDrawn="1"/>
        </p:nvSpPr>
        <p:spPr>
          <a:xfrm rot="21135414">
            <a:off x="1771459" y="6139938"/>
            <a:ext cx="10563707" cy="1410288"/>
          </a:xfrm>
          <a:custGeom>
            <a:avLst/>
            <a:gdLst>
              <a:gd name="connsiteX0" fmla="*/ 10563707 w 10563707"/>
              <a:gd name="connsiteY0" fmla="*/ 0 h 1410288"/>
              <a:gd name="connsiteX1" fmla="*/ 10371949 w 10563707"/>
              <a:gd name="connsiteY1" fmla="*/ 1410288 h 1410288"/>
              <a:gd name="connsiteX2" fmla="*/ 0 w 10563707"/>
              <a:gd name="connsiteY2" fmla="*/ 0 h 141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63707" h="1410288">
                <a:moveTo>
                  <a:pt x="10563707" y="0"/>
                </a:moveTo>
                <a:lnTo>
                  <a:pt x="10371949" y="141028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35200A-4D89-4D3A-8E02-1F9C45347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276" y="6377521"/>
            <a:ext cx="1238252" cy="20823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C63A202-0A07-4A94-9FE4-F2FD5D59B2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26741" y="-79408"/>
            <a:ext cx="2811729" cy="128564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7AAB90D-2C02-4FBA-9D5E-DB75FD33F6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981" y="6307579"/>
            <a:ext cx="909406" cy="37479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9988251-6D8F-4ED0-B3B7-F7BED7E02F3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62840" y="6030961"/>
            <a:ext cx="554798" cy="5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1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14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08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74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Open Sans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Weiß, Janika</dc:creator>
  <cp:lastModifiedBy>Weiß, Janika</cp:lastModifiedBy>
  <cp:revision>8</cp:revision>
  <dcterms:created xsi:type="dcterms:W3CDTF">2023-11-23T13:45:58Z</dcterms:created>
  <dcterms:modified xsi:type="dcterms:W3CDTF">2025-04-10T11:52:40Z</dcterms:modified>
</cp:coreProperties>
</file>